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0" r:id="rId2"/>
    <p:sldId id="258" r:id="rId3"/>
    <p:sldId id="259" r:id="rId4"/>
    <p:sldId id="257" r:id="rId5"/>
    <p:sldId id="277" r:id="rId6"/>
    <p:sldId id="263" r:id="rId7"/>
    <p:sldId id="266" r:id="rId8"/>
    <p:sldId id="271" r:id="rId9"/>
    <p:sldId id="268" r:id="rId10"/>
    <p:sldId id="276" r:id="rId11"/>
    <p:sldId id="275" r:id="rId12"/>
    <p:sldId id="280" r:id="rId13"/>
    <p:sldId id="282" r:id="rId14"/>
    <p:sldId id="284" r:id="rId15"/>
    <p:sldId id="286" r:id="rId16"/>
    <p:sldId id="288" r:id="rId17"/>
    <p:sldId id="290" r:id="rId18"/>
    <p:sldId id="292" r:id="rId19"/>
    <p:sldId id="296" r:id="rId20"/>
    <p:sldId id="298" r:id="rId21"/>
    <p:sldId id="29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660"/>
  </p:normalViewPr>
  <p:slideViewPr>
    <p:cSldViewPr>
      <p:cViewPr varScale="1">
        <p:scale>
          <a:sx n="69" d="100"/>
          <a:sy n="69" d="100"/>
        </p:scale>
        <p:origin x="-13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29D1408-A823-40BE-AAD4-AEE77148FC38}" type="datetimeFigureOut">
              <a:rPr lang="en-US" smtClean="0"/>
              <a:t>3/15/2014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D98157C-915D-4A12-8663-3B69D897D0C6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i="1" dirty="0" smtClean="0">
                <a:solidFill>
                  <a:srgbClr val="FB7609"/>
                </a:solidFill>
              </a:rPr>
              <a:t>Farewell 2013-2014</a:t>
            </a:r>
            <a:endParaRPr lang="en-US" sz="6000" b="1" i="1" dirty="0">
              <a:solidFill>
                <a:srgbClr val="FB760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abc\Desktop\20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8" y="1371600"/>
            <a:ext cx="8811491" cy="5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2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Blood Donation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18438" name="Picture 6" descr="C:\Users\Server\Desktop\Cultural\Event\Blood Donation\DSCN4067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399" y="1371600"/>
            <a:ext cx="365844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Server\Desktop\Cultural\Event\Blood Donation\DSCN406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0" y="2781432"/>
            <a:ext cx="5102780" cy="382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bc\Desktop\bright future\Capture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1" y="6146974"/>
            <a:ext cx="8915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7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F0000"/>
                </a:solidFill>
              </a:rPr>
              <a:t>Industrial Visit(E&amp;TC)</a:t>
            </a:r>
            <a:endParaRPr lang="en-US" sz="4800" b="1" i="1" dirty="0">
              <a:solidFill>
                <a:srgbClr val="FF0000"/>
              </a:solidFill>
            </a:endParaRPr>
          </a:p>
        </p:txBody>
      </p:sp>
      <p:pic>
        <p:nvPicPr>
          <p:cNvPr id="21506" name="Picture 2" descr="G:\photo\SINHSGAD13\DSCN4192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1600" y="1371600"/>
            <a:ext cx="3795698" cy="28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:\photo\SINHSGAD13\DSCN41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3010070"/>
            <a:ext cx="5715000" cy="367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abc\Desktop\bright future\Capture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7" y="6257201"/>
            <a:ext cx="88392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8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F0000"/>
                </a:solidFill>
              </a:rPr>
              <a:t>Industrial Visit</a:t>
            </a:r>
            <a:endParaRPr lang="en-US" sz="4800" b="1" i="1" dirty="0">
              <a:solidFill>
                <a:srgbClr val="FF0000"/>
              </a:solidFill>
            </a:endParaRPr>
          </a:p>
        </p:txBody>
      </p:sp>
      <p:pic>
        <p:nvPicPr>
          <p:cNvPr id="23554" name="Picture 2" descr="C:\Users\Server\Desktop\Comp Photo\B Cube Tutorials Pune IV (2)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371600"/>
            <a:ext cx="4645650" cy="348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:\photo\mech.visit\DSCN16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5309" y="3581400"/>
            <a:ext cx="5181600" cy="30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bc\Desktop\bright future\Capture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92664"/>
            <a:ext cx="8839200" cy="4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26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Sports Event In College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25603" name="Picture 3" descr="G:\Sport\cricket\20140201_160522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371600"/>
            <a:ext cx="4495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:\Sport\cricket\20140201_1601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2895600"/>
            <a:ext cx="4368786" cy="365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bc\Desktop\bright future\Capture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401655"/>
            <a:ext cx="8839199" cy="32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86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BCS Lab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27650" name="Picture 2" descr="G:\100NIKON\BCS\DSCN3854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447800"/>
            <a:ext cx="44196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:\100NIKON\BCS\DSCN38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667000"/>
            <a:ext cx="4329098" cy="379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abc\Desktop\bright future\Capture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91825"/>
            <a:ext cx="8824898" cy="40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06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Computer Lab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29698" name="Picture 2" descr="G:\100NIKON\Computer\DSCN383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5236" y="1295400"/>
            <a:ext cx="426818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:\100NIKON\Computer\DSCN38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035" y="2819399"/>
            <a:ext cx="4747273" cy="355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abc\Desktop\bright future\Capture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5" y="6334225"/>
            <a:ext cx="8728365" cy="36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9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E&amp;TC Lab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31746" name="Picture 2" descr="G:\100NIKON\Electronics\DSCN3730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371600"/>
            <a:ext cx="42672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:\100NIKON\Electronics\DSCN37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2514600"/>
            <a:ext cx="4538763" cy="384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abc\Desktop\bright future\Capture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98029"/>
            <a:ext cx="8805963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6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Mechanical Workshop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33795" name="Picture 3" descr="G:\100NIKON\Mechanical\DSCN379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399" y="2209800"/>
            <a:ext cx="4495801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:\100NIKON\Mechanical\DSCN379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1" y="1295400"/>
            <a:ext cx="429686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abc\Desktop\bright future\Capture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24600"/>
            <a:ext cx="8792661" cy="38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3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Achievement BCS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1027" name="Picture 3" descr="D:\ \data0\BHARATBHAVN\DSC_2939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990600"/>
            <a:ext cx="4038600" cy="33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 \data0\BHARATBHAVN\DSC_29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962400"/>
            <a:ext cx="4267200" cy="26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 \data0\BHARATBHAVN\DSC_29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3962400"/>
            <a:ext cx="4335874" cy="26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abc\Desktop\bright future\Capture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1" y="6324600"/>
            <a:ext cx="8866011" cy="45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02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Achievement E&amp;TC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4098" name="Picture 2" descr="D:\ \data0\BHARATBHAVN\DSC_2925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371600"/>
            <a:ext cx="4724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 \data0\BHARATBHAVN\DSC_29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3505200"/>
            <a:ext cx="4423309" cy="30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C:\Users\abc\Desktop\bright future\Capture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356370"/>
            <a:ext cx="8915400" cy="4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7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err="1" smtClean="0">
                <a:solidFill>
                  <a:srgbClr val="FB7609"/>
                </a:solidFill>
              </a:rPr>
              <a:t>Kavi</a:t>
            </a:r>
            <a:r>
              <a:rPr lang="en-US" sz="4800" b="1" i="1" dirty="0" smtClean="0">
                <a:solidFill>
                  <a:srgbClr val="FB7609"/>
                </a:solidFill>
              </a:rPr>
              <a:t> </a:t>
            </a:r>
            <a:r>
              <a:rPr lang="en-US" sz="4800" b="1" i="1" dirty="0" err="1" smtClean="0">
                <a:solidFill>
                  <a:srgbClr val="FB7609"/>
                </a:solidFill>
              </a:rPr>
              <a:t>Sammelan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1026" name="Picture 2" descr="G:\photo\welcome function13\100NIKON\DSCN1670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3733800"/>
            <a:ext cx="4191000" cy="297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:\photo\welcome function13\100NIKON\DSCN167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4232" y="3733800"/>
            <a:ext cx="4063366" cy="29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:\photo\welcome function13\100NIKON\DSCN16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371600"/>
            <a:ext cx="376006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bc\Desktop\bright future\Cap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331362"/>
            <a:ext cx="8458200" cy="52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6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Achievement Mechanical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6146" name="Picture 2" descr="D:\ \data0\BHARATBHAVN\DSC_292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2286000"/>
            <a:ext cx="4651909" cy="308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abc\Desktop\bright future\Capture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48400"/>
            <a:ext cx="8915400" cy="45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91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/>
              <a:t>Best Wishes…..</a:t>
            </a:r>
            <a:endParaRPr lang="en-US" sz="4800" b="1" i="1" dirty="0"/>
          </a:p>
        </p:txBody>
      </p:sp>
      <p:pic>
        <p:nvPicPr>
          <p:cNvPr id="1026" name="Picture 2" descr="C:\Users\abc\Desktop\bright future\bright future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8392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89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Speech on </a:t>
            </a:r>
            <a:r>
              <a:rPr lang="en-US" sz="4800" b="1" i="1" dirty="0" err="1" smtClean="0">
                <a:solidFill>
                  <a:srgbClr val="FB7609"/>
                </a:solidFill>
              </a:rPr>
              <a:t>Shivaji</a:t>
            </a:r>
            <a:r>
              <a:rPr lang="en-US" sz="4800" b="1" i="1" dirty="0" smtClean="0">
                <a:solidFill>
                  <a:srgbClr val="FB7609"/>
                </a:solidFill>
              </a:rPr>
              <a:t> </a:t>
            </a:r>
            <a:r>
              <a:rPr lang="en-US" sz="4800" b="1" i="1" dirty="0" err="1" smtClean="0">
                <a:solidFill>
                  <a:srgbClr val="FB7609"/>
                </a:solidFill>
              </a:rPr>
              <a:t>Maharaj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3074" name="Picture 2" descr="G:\photo\welcome function13\100NIKON\DSCN170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599" y="1295400"/>
            <a:ext cx="4419601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:\photo\welcome function13\100NIKON\DSCN17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3200400"/>
            <a:ext cx="4267200" cy="308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bc\Desktop\bright future\Captur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83721"/>
            <a:ext cx="8839200" cy="49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Welcome Given To </a:t>
            </a:r>
            <a:r>
              <a:rPr lang="en-US" sz="4800" b="1" i="1" dirty="0" err="1" smtClean="0">
                <a:solidFill>
                  <a:srgbClr val="FB7609"/>
                </a:solidFill>
              </a:rPr>
              <a:t>Freshers</a:t>
            </a:r>
            <a:r>
              <a:rPr lang="en-US" sz="4800" b="1" i="1" dirty="0" smtClean="0">
                <a:solidFill>
                  <a:srgbClr val="FB7609"/>
                </a:solidFill>
              </a:rPr>
              <a:t>…..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1026" name="Picture 2" descr="G:\photo\welcome function13\100NIKON\DSCN4044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3352800"/>
            <a:ext cx="4495800" cy="31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:\photo\welcome function13\100NIKON\DSCN404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524000"/>
            <a:ext cx="4343400" cy="296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bc\Desktop\bright future\Captur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172200"/>
            <a:ext cx="8763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Independence Day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19458" name="Picture 2" descr="G:\photo\15aug13\100NIKON\DSCN1524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564471"/>
            <a:ext cx="4495800" cy="32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:\photo\15aug13\100NIKON\DSCN15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1327" y="3433853"/>
            <a:ext cx="4001641" cy="29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bc\Desktop\bright future\Capture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48400"/>
            <a:ext cx="8839200" cy="42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0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err="1" smtClean="0">
                <a:solidFill>
                  <a:srgbClr val="FB7609"/>
                </a:solidFill>
              </a:rPr>
              <a:t>Dahi</a:t>
            </a:r>
            <a:r>
              <a:rPr lang="en-US" sz="4800" b="1" i="1" dirty="0" smtClean="0">
                <a:solidFill>
                  <a:srgbClr val="FB7609"/>
                </a:solidFill>
              </a:rPr>
              <a:t> </a:t>
            </a:r>
            <a:r>
              <a:rPr lang="en-US" sz="4800" b="1" i="1" dirty="0" err="1">
                <a:solidFill>
                  <a:srgbClr val="FB7609"/>
                </a:solidFill>
              </a:rPr>
              <a:t>H</a:t>
            </a:r>
            <a:r>
              <a:rPr lang="en-US" sz="4800" b="1" i="1" dirty="0" err="1" smtClean="0">
                <a:solidFill>
                  <a:srgbClr val="FB7609"/>
                </a:solidFill>
              </a:rPr>
              <a:t>andi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6146" name="Picture 2" descr="G:\photo\welcome function13\100NIKON\DSCN4055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295400"/>
            <a:ext cx="4038600" cy="27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:\photo\welcome function13\100NIKON\DSCN40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371600"/>
            <a:ext cx="4252898" cy="296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:\photo\welcome function13\100NIKON\DSCN405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3524158"/>
            <a:ext cx="3871898" cy="290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bc\Desktop\bright future\Capture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11575"/>
            <a:ext cx="8839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37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Ganesh Festival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9220" name="Picture 4" descr="G:\photo\ganpati 2013\0909201322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57600"/>
            <a:ext cx="3794061" cy="293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:\photo\ganpati 2013\090920132269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43000"/>
            <a:ext cx="3675856" cy="27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erver\Desktop\Cultural\Ganesh Festival\DSCN44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2305947"/>
            <a:ext cx="2173331" cy="289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bc\Desktop\bright future\Capture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5" y="6234545"/>
            <a:ext cx="8839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21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FB7609"/>
                </a:solidFill>
              </a:rPr>
              <a:t>Ganesh </a:t>
            </a:r>
            <a:r>
              <a:rPr lang="en-US" sz="4800" b="1" i="1" dirty="0" err="1" smtClean="0">
                <a:solidFill>
                  <a:srgbClr val="FB7609"/>
                </a:solidFill>
              </a:rPr>
              <a:t>Visarjan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12291" name="Picture 3" descr="C:\Users\Server\Desktop\Cultural\Ganesh Festival\DSCN4595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399" y="1371600"/>
            <a:ext cx="449580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Server\Desktop\Cultural\Ganesh Festival\DSCN46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667000"/>
            <a:ext cx="4176698" cy="368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bc\Desktop\bright future\Capture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6352986"/>
            <a:ext cx="8915399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 smtClean="0">
                <a:solidFill>
                  <a:srgbClr val="FB7609"/>
                </a:solidFill>
              </a:rPr>
              <a:t>Teachers Day</a:t>
            </a:r>
            <a:endParaRPr lang="en-US" sz="4800" b="1" i="1" dirty="0">
              <a:solidFill>
                <a:srgbClr val="FB7609"/>
              </a:solidFill>
            </a:endParaRPr>
          </a:p>
        </p:txBody>
      </p:sp>
      <p:pic>
        <p:nvPicPr>
          <p:cNvPr id="14340" name="Picture 4" descr="G:\photo\teaCHER DAY13\DSCN4266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295401"/>
            <a:ext cx="4038600" cy="281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:\photo\teaCHER DAY13\DSCN42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3000" y="1408228"/>
            <a:ext cx="4038600" cy="270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bc\Desktop\Capt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164" y="4114800"/>
            <a:ext cx="5715798" cy="222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abc\Desktop\bright future\Capture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87418"/>
            <a:ext cx="8839200" cy="48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5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409</TotalTime>
  <Words>51</Words>
  <Application>Microsoft Office PowerPoint</Application>
  <PresentationFormat>On-screen Show (4:3)</PresentationFormat>
  <Paragraphs>21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Civic</vt:lpstr>
      <vt:lpstr>Farewell 2013-2014</vt:lpstr>
      <vt:lpstr>Kavi Sammelan</vt:lpstr>
      <vt:lpstr>Speech on Shivaji Maharaj</vt:lpstr>
      <vt:lpstr>Welcome Given To Freshers…..</vt:lpstr>
      <vt:lpstr>Independence Day</vt:lpstr>
      <vt:lpstr>Dahi Handi</vt:lpstr>
      <vt:lpstr>Ganesh Festival</vt:lpstr>
      <vt:lpstr>Ganesh Visarjan</vt:lpstr>
      <vt:lpstr>Teachers Day</vt:lpstr>
      <vt:lpstr>Blood Donation</vt:lpstr>
      <vt:lpstr>Industrial Visit(E&amp;TC)</vt:lpstr>
      <vt:lpstr>Industrial Visit</vt:lpstr>
      <vt:lpstr>Sports Event In College</vt:lpstr>
      <vt:lpstr>BCS Lab</vt:lpstr>
      <vt:lpstr>Computer Lab</vt:lpstr>
      <vt:lpstr>E&amp;TC Lab</vt:lpstr>
      <vt:lpstr>Mechanical Workshop</vt:lpstr>
      <vt:lpstr>Achievement BCS</vt:lpstr>
      <vt:lpstr>Achievement E&amp;TC</vt:lpstr>
      <vt:lpstr>Achievement Mechanical</vt:lpstr>
      <vt:lpstr>Best Wishes…..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Server</dc:creator>
  <cp:lastModifiedBy>abc</cp:lastModifiedBy>
  <cp:revision>155</cp:revision>
  <dcterms:created xsi:type="dcterms:W3CDTF">2014-03-15T04:30:09Z</dcterms:created>
  <dcterms:modified xsi:type="dcterms:W3CDTF">2014-03-15T12:10:16Z</dcterms:modified>
</cp:coreProperties>
</file>